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97" r:id="rId3"/>
    <p:sldId id="257" r:id="rId4"/>
    <p:sldId id="258" r:id="rId5"/>
    <p:sldId id="259" r:id="rId6"/>
    <p:sldId id="292" r:id="rId7"/>
    <p:sldId id="291" r:id="rId8"/>
    <p:sldId id="261" r:id="rId9"/>
    <p:sldId id="294" r:id="rId10"/>
    <p:sldId id="264" r:id="rId11"/>
    <p:sldId id="295" r:id="rId12"/>
    <p:sldId id="296" r:id="rId13"/>
    <p:sldId id="293" r:id="rId14"/>
  </p:sldIdLst>
  <p:sldSz cx="9144000" cy="5143500" type="screen16x9"/>
  <p:notesSz cx="6858000" cy="9144000"/>
  <p:embeddedFontLst>
    <p:embeddedFont>
      <p:font typeface="Albert Sans" panose="020B0604020202020204" charset="0"/>
      <p:regular r:id="rId16"/>
      <p:bold r:id="rId17"/>
      <p:italic r:id="rId18"/>
      <p:boldItalic r:id="rId19"/>
    </p:embeddedFont>
    <p:embeddedFont>
      <p:font typeface="Anaheim" panose="020B0604020202020204" charset="0"/>
      <p:regular r:id="rId20"/>
    </p:embeddedFont>
    <p:embeddedFont>
      <p:font typeface="Anek Malayalam" panose="020B0604020202020204" charset="0"/>
      <p:regular r:id="rId21"/>
      <p:bold r:id="rId22"/>
    </p:embeddedFont>
    <p:embeddedFont>
      <p:font typeface="Anek Malayalam ExtraBold" panose="020B0604020202020204" charset="0"/>
      <p:bold r:id="rId23"/>
    </p:embeddedFont>
    <p:embeddedFont>
      <p:font typeface="Bebas Neue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9D603C-168D-4C6C-B58A-7792176D0EA4}">
  <a:tblStyle styleId="{2F9D603C-168D-4C6C-B58A-7792176D0E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80CE1F67-A939-43F4-800F-DCFAC2969481}"/>
    <pc:docChg chg="undo modSld">
      <pc:chgData name="Muhammad Iman bin Mohd Rezal" userId="247410ee-eedc-45e2-beb0-ddb72a33e5d2" providerId="ADAL" clId="{80CE1F67-A939-43F4-800F-DCFAC2969481}" dt="2023-06-22T08:00:48.725" v="75" actId="20577"/>
      <pc:docMkLst>
        <pc:docMk/>
      </pc:docMkLst>
      <pc:sldChg chg="modSp">
        <pc:chgData name="Muhammad Iman bin Mohd Rezal" userId="247410ee-eedc-45e2-beb0-ddb72a33e5d2" providerId="ADAL" clId="{80CE1F67-A939-43F4-800F-DCFAC2969481}" dt="2023-06-22T07:55:32.635" v="74" actId="1035"/>
        <pc:sldMkLst>
          <pc:docMk/>
          <pc:sldMk cId="0" sldId="259"/>
        </pc:sldMkLst>
        <pc:spChg chg="mod">
          <ac:chgData name="Muhammad Iman bin Mohd Rezal" userId="247410ee-eedc-45e2-beb0-ddb72a33e5d2" providerId="ADAL" clId="{80CE1F67-A939-43F4-800F-DCFAC2969481}" dt="2023-06-22T07:44:55.485" v="50" actId="20577"/>
          <ac:spMkLst>
            <pc:docMk/>
            <pc:sldMk cId="0" sldId="259"/>
            <ac:spMk id="31" creationId="{3885D452-C949-4AF4-ABD8-3642626F315C}"/>
          </ac:spMkLst>
        </pc:spChg>
        <pc:spChg chg="mod">
          <ac:chgData name="Muhammad Iman bin Mohd Rezal" userId="247410ee-eedc-45e2-beb0-ddb72a33e5d2" providerId="ADAL" clId="{80CE1F67-A939-43F4-800F-DCFAC2969481}" dt="2023-06-22T07:55:32.635" v="74" actId="1035"/>
          <ac:spMkLst>
            <pc:docMk/>
            <pc:sldMk cId="0" sldId="259"/>
            <ac:spMk id="32" creationId="{0972EE0D-1AB8-407D-9487-5374F6650070}"/>
          </ac:spMkLst>
        </pc:spChg>
        <pc:spChg chg="mod">
          <ac:chgData name="Muhammad Iman bin Mohd Rezal" userId="247410ee-eedc-45e2-beb0-ddb72a33e5d2" providerId="ADAL" clId="{80CE1F67-A939-43F4-800F-DCFAC2969481}" dt="2023-06-22T07:45:27.565" v="59" actId="20577"/>
          <ac:spMkLst>
            <pc:docMk/>
            <pc:sldMk cId="0" sldId="259"/>
            <ac:spMk id="33" creationId="{8A0D1BB8-75F3-4E47-A5E4-1517CFF82A36}"/>
          </ac:spMkLst>
        </pc:spChg>
        <pc:cxnChg chg="mod">
          <ac:chgData name="Muhammad Iman bin Mohd Rezal" userId="247410ee-eedc-45e2-beb0-ddb72a33e5d2" providerId="ADAL" clId="{80CE1F67-A939-43F4-800F-DCFAC2969481}" dt="2023-06-22T07:55:32.635" v="74" actId="1035"/>
          <ac:cxnSpMkLst>
            <pc:docMk/>
            <pc:sldMk cId="0" sldId="259"/>
            <ac:cxnSpMk id="45" creationId="{F689EF38-16E9-46FA-AACD-950A0A9DB306}"/>
          </ac:cxnSpMkLst>
        </pc:cxnChg>
      </pc:sldChg>
      <pc:sldChg chg="modSp">
        <pc:chgData name="Muhammad Iman bin Mohd Rezal" userId="247410ee-eedc-45e2-beb0-ddb72a33e5d2" providerId="ADAL" clId="{80CE1F67-A939-43F4-800F-DCFAC2969481}" dt="2023-06-22T08:00:48.725" v="75" actId="20577"/>
        <pc:sldMkLst>
          <pc:docMk/>
          <pc:sldMk cId="3778190680" sldId="295"/>
        </pc:sldMkLst>
        <pc:spChg chg="mod">
          <ac:chgData name="Muhammad Iman bin Mohd Rezal" userId="247410ee-eedc-45e2-beb0-ddb72a33e5d2" providerId="ADAL" clId="{80CE1F67-A939-43F4-800F-DCFAC2969481}" dt="2023-06-22T08:00:48.725" v="75" actId="20577"/>
          <ac:spMkLst>
            <pc:docMk/>
            <pc:sldMk cId="3778190680" sldId="295"/>
            <ac:spMk id="90" creationId="{C621B94B-EDA9-49D6-A8E0-0BB6333450CD}"/>
          </ac:spMkLst>
        </pc:spChg>
      </pc:sldChg>
      <pc:sldChg chg="modSp">
        <pc:chgData name="Muhammad Iman bin Mohd Rezal" userId="247410ee-eedc-45e2-beb0-ddb72a33e5d2" providerId="ADAL" clId="{80CE1F67-A939-43F4-800F-DCFAC2969481}" dt="2023-06-22T07:39:09.785" v="39" actId="14100"/>
        <pc:sldMkLst>
          <pc:docMk/>
          <pc:sldMk cId="554499988" sldId="297"/>
        </pc:sldMkLst>
        <pc:spChg chg="mod">
          <ac:chgData name="Muhammad Iman bin Mohd Rezal" userId="247410ee-eedc-45e2-beb0-ddb72a33e5d2" providerId="ADAL" clId="{80CE1F67-A939-43F4-800F-DCFAC2969481}" dt="2023-06-22T07:39:09.785" v="39" actId="14100"/>
          <ac:spMkLst>
            <pc:docMk/>
            <pc:sldMk cId="554499988" sldId="297"/>
            <ac:spMk id="18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7373c5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7373c5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0cfcfe94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10cfcfe940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726e4c8c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726e4c8c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989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726e4c8c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726e4c8c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66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0cfcf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0cfcfe94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23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36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0cfcfe94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0cfcfe94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726e4c8c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726e4c8c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0cfcfe94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0cfcfe94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88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726e4c8c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726e4c8c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88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0cfcfe9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0cfcfe94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726e4c8c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726e4c8c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41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59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-562708" y="-674870"/>
            <a:ext cx="10286560" cy="3110292"/>
            <a:chOff x="-562708" y="-674870"/>
            <a:chExt cx="10286560" cy="3110292"/>
          </a:xfrm>
        </p:grpSpPr>
        <p:pic>
          <p:nvPicPr>
            <p:cNvPr id="97" name="Google Shape;97;p14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5400008" flipH="1">
              <a:off x="-998971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8" flipH="1">
              <a:off x="-525957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4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5400008">
              <a:off x="8020090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4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8">
              <a:off x="7547075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3294450" y="1856175"/>
            <a:ext cx="5136300" cy="17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2" hasCustomPrompt="1"/>
          </p:nvPr>
        </p:nvSpPr>
        <p:spPr>
          <a:xfrm>
            <a:off x="3391401" y="717900"/>
            <a:ext cx="1694100" cy="1062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 b="0">
                <a:solidFill>
                  <a:schemeClr val="lt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 hasCustomPrompt="1"/>
          </p:nvPr>
        </p:nvSpPr>
        <p:spPr>
          <a:xfrm>
            <a:off x="3391401" y="717900"/>
            <a:ext cx="1694100" cy="1062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 b="0">
                <a:solidFill>
                  <a:schemeClr val="lt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3" name="Google Shape;113;p16"/>
          <p:cNvGrpSpPr/>
          <p:nvPr/>
        </p:nvGrpSpPr>
        <p:grpSpPr>
          <a:xfrm>
            <a:off x="-562708" y="-674870"/>
            <a:ext cx="10286560" cy="3110292"/>
            <a:chOff x="-562708" y="-674870"/>
            <a:chExt cx="10286560" cy="3110292"/>
          </a:xfrm>
        </p:grpSpPr>
        <p:pic>
          <p:nvPicPr>
            <p:cNvPr id="114" name="Google Shape;114;p16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5400008" flipH="1">
              <a:off x="-998971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8" flipH="1">
              <a:off x="-525957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5400008">
              <a:off x="8020090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8">
              <a:off x="7547075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6"/>
          <p:cNvSpPr txBox="1">
            <a:spLocks noGrp="1"/>
          </p:cNvSpPr>
          <p:nvPr>
            <p:ph type="title" idx="2"/>
          </p:nvPr>
        </p:nvSpPr>
        <p:spPr>
          <a:xfrm>
            <a:off x="3294450" y="1856175"/>
            <a:ext cx="5136300" cy="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1"/>
          <p:cNvGrpSpPr/>
          <p:nvPr/>
        </p:nvGrpSpPr>
        <p:grpSpPr>
          <a:xfrm>
            <a:off x="-328450" y="3985624"/>
            <a:ext cx="9800899" cy="1227614"/>
            <a:chOff x="-328450" y="3985624"/>
            <a:chExt cx="9800899" cy="1227614"/>
          </a:xfrm>
        </p:grpSpPr>
        <p:pic>
          <p:nvPicPr>
            <p:cNvPr id="148" name="Google Shape;148;p21"/>
            <p:cNvPicPr preferRelativeResize="0"/>
            <p:nvPr/>
          </p:nvPicPr>
          <p:blipFill rotWithShape="1">
            <a:blip r:embed="rId2">
              <a:alphaModFix/>
            </a:blip>
            <a:srcRect l="12874" t="7109" r="32641" b="23330"/>
            <a:stretch/>
          </p:blipFill>
          <p:spPr>
            <a:xfrm>
              <a:off x="-328450" y="3985624"/>
              <a:ext cx="1212549" cy="1227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1"/>
            <p:cNvPicPr preferRelativeResize="0"/>
            <p:nvPr/>
          </p:nvPicPr>
          <p:blipFill rotWithShape="1">
            <a:blip r:embed="rId2">
              <a:alphaModFix/>
            </a:blip>
            <a:srcRect l="12874" t="7109" r="32641" b="23330"/>
            <a:stretch/>
          </p:blipFill>
          <p:spPr>
            <a:xfrm flipH="1">
              <a:off x="8259900" y="3985624"/>
              <a:ext cx="1212549" cy="12276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r="14324"/>
          <a:stretch/>
        </p:blipFill>
        <p:spPr>
          <a:xfrm rot="-2117833">
            <a:off x="8576045" y="1124826"/>
            <a:ext cx="437659" cy="43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 r="14324"/>
          <a:stretch/>
        </p:blipFill>
        <p:spPr>
          <a:xfrm rot="2177036">
            <a:off x="188096" y="1525476"/>
            <a:ext cx="437658" cy="438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2"/>
          <p:cNvGrpSpPr/>
          <p:nvPr/>
        </p:nvGrpSpPr>
        <p:grpSpPr>
          <a:xfrm>
            <a:off x="-865551" y="4018025"/>
            <a:ext cx="10767501" cy="1238126"/>
            <a:chOff x="-865551" y="4018025"/>
            <a:chExt cx="10767501" cy="1238126"/>
          </a:xfrm>
        </p:grpSpPr>
        <p:pic>
          <p:nvPicPr>
            <p:cNvPr id="154" name="Google Shape;154;p22"/>
            <p:cNvPicPr preferRelativeResize="0"/>
            <p:nvPr/>
          </p:nvPicPr>
          <p:blipFill rotWithShape="1">
            <a:blip r:embed="rId3">
              <a:alphaModFix/>
            </a:blip>
            <a:srcRect l="1840" t="687" r="-1840" b="29838"/>
            <a:stretch/>
          </p:blipFill>
          <p:spPr>
            <a:xfrm flipH="1">
              <a:off x="-865551" y="4018025"/>
              <a:ext cx="1997701" cy="123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2"/>
            <p:cNvPicPr preferRelativeResize="0"/>
            <p:nvPr/>
          </p:nvPicPr>
          <p:blipFill rotWithShape="1">
            <a:blip r:embed="rId3">
              <a:alphaModFix/>
            </a:blip>
            <a:srcRect l="1840" t="687" r="-1840" b="29838"/>
            <a:stretch/>
          </p:blipFill>
          <p:spPr>
            <a:xfrm>
              <a:off x="7904249" y="4018025"/>
              <a:ext cx="1997701" cy="1238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3274550" y="1779975"/>
            <a:ext cx="5136300" cy="15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 dirty="0"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 idx="2" hasCustomPrompt="1"/>
          </p:nvPr>
        </p:nvSpPr>
        <p:spPr>
          <a:xfrm>
            <a:off x="3391401" y="717900"/>
            <a:ext cx="1694100" cy="1062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 b="0">
                <a:solidFill>
                  <a:schemeClr val="lt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3" name="Google Shape;13;p3"/>
          <p:cNvGrpSpPr/>
          <p:nvPr/>
        </p:nvGrpSpPr>
        <p:grpSpPr>
          <a:xfrm>
            <a:off x="-562708" y="-674870"/>
            <a:ext cx="10286560" cy="3110292"/>
            <a:chOff x="-562708" y="-674870"/>
            <a:chExt cx="10286560" cy="3110292"/>
          </a:xfrm>
        </p:grpSpPr>
        <p:pic>
          <p:nvPicPr>
            <p:cNvPr id="14" name="Google Shape;14;p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5400008" flipH="1">
              <a:off x="-998971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8" flipH="1">
              <a:off x="-525957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5400008">
              <a:off x="8020090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8">
              <a:off x="7547075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055279" y="2389551"/>
            <a:ext cx="25056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1583300" y="2389551"/>
            <a:ext cx="25056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5055275" y="20815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1583300" y="20815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ek Malayalam"/>
              <a:buNone/>
              <a:defRPr sz="1800" b="1"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endParaRPr dirty="0"/>
          </a:p>
        </p:txBody>
      </p:sp>
      <p:grpSp>
        <p:nvGrpSpPr>
          <p:cNvPr id="26" name="Google Shape;26;p5"/>
          <p:cNvGrpSpPr/>
          <p:nvPr/>
        </p:nvGrpSpPr>
        <p:grpSpPr>
          <a:xfrm rot="10800000" flipH="1">
            <a:off x="-583064" y="2830330"/>
            <a:ext cx="10310127" cy="3110292"/>
            <a:chOff x="-586275" y="-598670"/>
            <a:chExt cx="10310127" cy="3110292"/>
          </a:xfrm>
        </p:grpSpPr>
        <p:grpSp>
          <p:nvGrpSpPr>
            <p:cNvPr id="27" name="Google Shape;27;p5"/>
            <p:cNvGrpSpPr/>
            <p:nvPr/>
          </p:nvGrpSpPr>
          <p:grpSpPr>
            <a:xfrm>
              <a:off x="7547075" y="-598670"/>
              <a:ext cx="2176777" cy="3110292"/>
              <a:chOff x="7318475" y="-674870"/>
              <a:chExt cx="2176777" cy="3110292"/>
            </a:xfrm>
          </p:grpSpPr>
          <p:pic>
            <p:nvPicPr>
              <p:cNvPr id="28" name="Google Shape;28;p5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8">
                <a:off x="7318475" y="-674868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5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5400008">
                <a:off x="7791490" y="731661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" name="Google Shape;30;p5"/>
            <p:cNvGrpSpPr/>
            <p:nvPr/>
          </p:nvGrpSpPr>
          <p:grpSpPr>
            <a:xfrm flipH="1">
              <a:off x="-586275" y="-598670"/>
              <a:ext cx="2176777" cy="3110292"/>
              <a:chOff x="7318475" y="-674870"/>
              <a:chExt cx="2176777" cy="3110292"/>
            </a:xfrm>
          </p:grpSpPr>
          <p:pic>
            <p:nvPicPr>
              <p:cNvPr id="31" name="Google Shape;31;p5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8">
                <a:off x="7318475" y="-674868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2;p5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5400008">
                <a:off x="7791490" y="731661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310900"/>
            <a:ext cx="771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713225" y="3059250"/>
            <a:ext cx="5184900" cy="15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2423800"/>
            <a:ext cx="51849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grpSp>
        <p:nvGrpSpPr>
          <p:cNvPr id="46" name="Google Shape;46;p7"/>
          <p:cNvGrpSpPr/>
          <p:nvPr/>
        </p:nvGrpSpPr>
        <p:grpSpPr>
          <a:xfrm>
            <a:off x="-562708" y="-674870"/>
            <a:ext cx="10286560" cy="3110292"/>
            <a:chOff x="-562708" y="-674870"/>
            <a:chExt cx="10286560" cy="3110292"/>
          </a:xfrm>
        </p:grpSpPr>
        <p:pic>
          <p:nvPicPr>
            <p:cNvPr id="47" name="Google Shape;47;p7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5400008" flipH="1">
              <a:off x="-998971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7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8" flipH="1">
              <a:off x="-525957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7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5400008">
              <a:off x="8020090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7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8">
              <a:off x="7547075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416225" y="1307100"/>
            <a:ext cx="6311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grpSp>
        <p:nvGrpSpPr>
          <p:cNvPr id="53" name="Google Shape;53;p8"/>
          <p:cNvGrpSpPr/>
          <p:nvPr/>
        </p:nvGrpSpPr>
        <p:grpSpPr>
          <a:xfrm flipH="1">
            <a:off x="-602785" y="-598670"/>
            <a:ext cx="10326637" cy="6468524"/>
            <a:chOff x="-602785" y="-598670"/>
            <a:chExt cx="10326637" cy="6468524"/>
          </a:xfrm>
        </p:grpSpPr>
        <p:grpSp>
          <p:nvGrpSpPr>
            <p:cNvPr id="54" name="Google Shape;54;p8"/>
            <p:cNvGrpSpPr/>
            <p:nvPr/>
          </p:nvGrpSpPr>
          <p:grpSpPr>
            <a:xfrm>
              <a:off x="-602785" y="3545370"/>
              <a:ext cx="3051640" cy="2324484"/>
              <a:chOff x="-297985" y="3316770"/>
              <a:chExt cx="3051640" cy="2324484"/>
            </a:xfrm>
          </p:grpSpPr>
          <p:pic>
            <p:nvPicPr>
              <p:cNvPr id="55" name="Google Shape;55;p8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8" flipH="1">
                <a:off x="613628" y="4373757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8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5399992" flipH="1">
                <a:off x="-734248" y="3753037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8"/>
            <p:cNvGrpSpPr/>
            <p:nvPr/>
          </p:nvGrpSpPr>
          <p:grpSpPr>
            <a:xfrm>
              <a:off x="7547075" y="-598670"/>
              <a:ext cx="2176777" cy="3110292"/>
              <a:chOff x="7318475" y="-674870"/>
              <a:chExt cx="2176777" cy="3110292"/>
            </a:xfrm>
          </p:grpSpPr>
          <p:pic>
            <p:nvPicPr>
              <p:cNvPr id="58" name="Google Shape;58;p8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8">
                <a:off x="7318475" y="-674868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8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5400008">
                <a:off x="7791490" y="731661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-583064" y="-598670"/>
            <a:ext cx="10310127" cy="3110292"/>
            <a:chOff x="-586275" y="-598670"/>
            <a:chExt cx="10310127" cy="3110292"/>
          </a:xfrm>
        </p:grpSpPr>
        <p:grpSp>
          <p:nvGrpSpPr>
            <p:cNvPr id="72" name="Google Shape;72;p11"/>
            <p:cNvGrpSpPr/>
            <p:nvPr/>
          </p:nvGrpSpPr>
          <p:grpSpPr>
            <a:xfrm>
              <a:off x="7547075" y="-598670"/>
              <a:ext cx="2176777" cy="3110292"/>
              <a:chOff x="7318475" y="-674870"/>
              <a:chExt cx="2176777" cy="3110292"/>
            </a:xfrm>
          </p:grpSpPr>
          <p:pic>
            <p:nvPicPr>
              <p:cNvPr id="73" name="Google Shape;73;p11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8">
                <a:off x="7318475" y="-674868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1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5400008">
                <a:off x="7791490" y="731661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" name="Google Shape;75;p11"/>
            <p:cNvGrpSpPr/>
            <p:nvPr/>
          </p:nvGrpSpPr>
          <p:grpSpPr>
            <a:xfrm flipH="1">
              <a:off x="-586275" y="-598670"/>
              <a:ext cx="2176777" cy="3110292"/>
              <a:chOff x="7318475" y="-674870"/>
              <a:chExt cx="2176777" cy="3110292"/>
            </a:xfrm>
          </p:grpSpPr>
          <p:pic>
            <p:nvPicPr>
              <p:cNvPr id="76" name="Google Shape;76;p11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8">
                <a:off x="7318475" y="-674868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11"/>
              <p:cNvPicPr preferRelativeResize="0"/>
              <p:nvPr/>
            </p:nvPicPr>
            <p:blipFill rotWithShape="1">
              <a:blip r:embed="rId2">
                <a:alphaModFix/>
              </a:blip>
              <a:srcRect l="5612" t="20821" r="18943" b="12185"/>
              <a:stretch/>
            </p:blipFill>
            <p:spPr>
              <a:xfrm rot="-5400008">
                <a:off x="7791490" y="731661"/>
                <a:ext cx="2140027" cy="12674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 hasCustomPrompt="1"/>
          </p:nvPr>
        </p:nvSpPr>
        <p:spPr>
          <a:xfrm flipH="1">
            <a:off x="800100" y="1307500"/>
            <a:ext cx="986100" cy="56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00100" y="3886625"/>
            <a:ext cx="986100" cy="560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800100" y="2167208"/>
            <a:ext cx="986100" cy="560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800100" y="3026917"/>
            <a:ext cx="986100" cy="560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 flipH="1">
            <a:off x="1866600" y="1307500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 flipH="1">
            <a:off x="1866600" y="3026917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 flipH="1">
            <a:off x="1866600" y="2167208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 flipH="1">
            <a:off x="1866600" y="3886625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8"/>
          </p:nvPr>
        </p:nvSpPr>
        <p:spPr>
          <a:xfrm>
            <a:off x="713225" y="310900"/>
            <a:ext cx="771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grpSp>
        <p:nvGrpSpPr>
          <p:cNvPr id="89" name="Google Shape;89;p13"/>
          <p:cNvGrpSpPr/>
          <p:nvPr/>
        </p:nvGrpSpPr>
        <p:grpSpPr>
          <a:xfrm>
            <a:off x="6580400" y="3282188"/>
            <a:ext cx="3295853" cy="2765027"/>
            <a:chOff x="6504200" y="3129788"/>
            <a:chExt cx="3295853" cy="2765027"/>
          </a:xfrm>
        </p:grpSpPr>
        <p:pic>
          <p:nvPicPr>
            <p:cNvPr id="90" name="Google Shape;90;p1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705638">
              <a:off x="6610909" y="4422529"/>
              <a:ext cx="2140028" cy="1267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4694362">
              <a:off x="7891500" y="3672763"/>
              <a:ext cx="2140028" cy="12674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3"/>
          <p:cNvGrpSpPr/>
          <p:nvPr/>
        </p:nvGrpSpPr>
        <p:grpSpPr>
          <a:xfrm>
            <a:off x="7547075" y="-674870"/>
            <a:ext cx="2176777" cy="3110292"/>
            <a:chOff x="7547075" y="-674870"/>
            <a:chExt cx="2176777" cy="3110292"/>
          </a:xfrm>
        </p:grpSpPr>
        <p:pic>
          <p:nvPicPr>
            <p:cNvPr id="93" name="Google Shape;93;p1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5400008">
              <a:off x="8020090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8">
              <a:off x="7547075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nek Malayalam"/>
              <a:buNone/>
              <a:defRPr sz="3400" b="1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7" r:id="rId12"/>
    <p:sldLayoutId id="214748366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l="1840" t="687" r="-1840" b="29838"/>
          <a:stretch/>
        </p:blipFill>
        <p:spPr>
          <a:xfrm flipH="1">
            <a:off x="1606099" y="3905375"/>
            <a:ext cx="1997701" cy="1238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6"/>
          <p:cNvGrpSpPr/>
          <p:nvPr/>
        </p:nvGrpSpPr>
        <p:grpSpPr>
          <a:xfrm rot="-899960">
            <a:off x="7430867" y="-336463"/>
            <a:ext cx="2176712" cy="3110199"/>
            <a:chOff x="7470875" y="-522470"/>
            <a:chExt cx="2176777" cy="3110292"/>
          </a:xfrm>
        </p:grpSpPr>
        <p:pic>
          <p:nvPicPr>
            <p:cNvPr id="168" name="Google Shape;168;p26"/>
            <p:cNvPicPr preferRelativeResize="0"/>
            <p:nvPr/>
          </p:nvPicPr>
          <p:blipFill rotWithShape="1">
            <a:blip r:embed="rId4">
              <a:alphaModFix/>
            </a:blip>
            <a:srcRect l="5612" t="20821" r="18943" b="12185"/>
            <a:stretch/>
          </p:blipFill>
          <p:spPr>
            <a:xfrm rot="-5400008">
              <a:off x="7943890" y="8840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6"/>
            <p:cNvPicPr preferRelativeResize="0"/>
            <p:nvPr/>
          </p:nvPicPr>
          <p:blipFill rotWithShape="1">
            <a:blip r:embed="rId4">
              <a:alphaModFix/>
            </a:blip>
            <a:srcRect l="5612" t="20821" r="18943" b="12185"/>
            <a:stretch/>
          </p:blipFill>
          <p:spPr>
            <a:xfrm rot="-8">
              <a:off x="7470875" y="-5224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26"/>
          <p:cNvGrpSpPr/>
          <p:nvPr/>
        </p:nvGrpSpPr>
        <p:grpSpPr>
          <a:xfrm>
            <a:off x="-384260" y="3316770"/>
            <a:ext cx="3051640" cy="2324484"/>
            <a:chOff x="-297985" y="3316770"/>
            <a:chExt cx="3051640" cy="2324484"/>
          </a:xfrm>
        </p:grpSpPr>
        <p:pic>
          <p:nvPicPr>
            <p:cNvPr id="171" name="Google Shape;171;p26"/>
            <p:cNvPicPr preferRelativeResize="0"/>
            <p:nvPr/>
          </p:nvPicPr>
          <p:blipFill rotWithShape="1">
            <a:blip r:embed="rId4">
              <a:alphaModFix/>
            </a:blip>
            <a:srcRect l="5612" t="20821" r="18943" b="12185"/>
            <a:stretch/>
          </p:blipFill>
          <p:spPr>
            <a:xfrm rot="8" flipH="1">
              <a:off x="613628" y="4373757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6"/>
            <p:cNvPicPr preferRelativeResize="0"/>
            <p:nvPr/>
          </p:nvPicPr>
          <p:blipFill rotWithShape="1">
            <a:blip r:embed="rId4">
              <a:alphaModFix/>
            </a:blip>
            <a:srcRect l="5612" t="20821" r="18943" b="12185"/>
            <a:stretch/>
          </p:blipFill>
          <p:spPr>
            <a:xfrm rot="-5399992" flipH="1">
              <a:off x="-734248" y="3753037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" name="Google Shape;173;p26"/>
          <p:cNvPicPr preferRelativeResize="0"/>
          <p:nvPr/>
        </p:nvPicPr>
        <p:blipFill rotWithShape="1">
          <a:blip r:embed="rId5">
            <a:alphaModFix/>
          </a:blip>
          <a:srcRect b="16846"/>
          <a:stretch/>
        </p:blipFill>
        <p:spPr>
          <a:xfrm rot="1418772">
            <a:off x="3124451" y="2988288"/>
            <a:ext cx="1024146" cy="7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6">
            <a:alphaModFix/>
          </a:blip>
          <a:srcRect r="14324"/>
          <a:stretch/>
        </p:blipFill>
        <p:spPr>
          <a:xfrm rot="-900056">
            <a:off x="5892317" y="590518"/>
            <a:ext cx="454190" cy="45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7">
            <a:alphaModFix/>
          </a:blip>
          <a:srcRect l="5141" b="8784"/>
          <a:stretch/>
        </p:blipFill>
        <p:spPr>
          <a:xfrm flipH="1">
            <a:off x="5347474" y="2738850"/>
            <a:ext cx="3796526" cy="24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8">
            <a:alphaModFix/>
          </a:blip>
          <a:srcRect t="7329" b="7141"/>
          <a:stretch/>
        </p:blipFill>
        <p:spPr>
          <a:xfrm>
            <a:off x="7930950" y="2813625"/>
            <a:ext cx="688302" cy="4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2592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Unit 3: 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sz="8800" dirty="0"/>
              <a:t>Haiwan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>
            <a:spLocks noGrp="1"/>
          </p:cNvSpPr>
          <p:nvPr>
            <p:ph type="title" idx="2"/>
          </p:nvPr>
        </p:nvSpPr>
        <p:spPr>
          <a:xfrm>
            <a:off x="3294450" y="1856175"/>
            <a:ext cx="5136300" cy="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800" dirty="0" err="1"/>
              <a:t>Ciri-ciri</a:t>
            </a:r>
            <a:r>
              <a:rPr lang="en-MY" sz="4800" dirty="0"/>
              <a:t> </a:t>
            </a:r>
            <a:r>
              <a:rPr lang="en-MY" sz="4800" dirty="0" err="1"/>
              <a:t>Khusus</a:t>
            </a:r>
            <a:r>
              <a:rPr lang="en-MY" sz="4800" dirty="0"/>
              <a:t> </a:t>
            </a:r>
            <a:r>
              <a:rPr lang="en-MY" sz="4800" dirty="0" err="1"/>
              <a:t>Haiwan</a:t>
            </a:r>
            <a:r>
              <a:rPr lang="en-MY" sz="4800" dirty="0"/>
              <a:t> Vertebrata</a:t>
            </a:r>
            <a:endParaRPr sz="4800" dirty="0"/>
          </a:p>
        </p:txBody>
      </p:sp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3391401" y="717900"/>
            <a:ext cx="16941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/>
          </a:blip>
          <a:srcRect t="-1868" r="7834" b="7519"/>
          <a:stretch/>
        </p:blipFill>
        <p:spPr>
          <a:xfrm flipH="1">
            <a:off x="1" y="1285575"/>
            <a:ext cx="2898374" cy="3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4">
            <a:alphaModFix/>
          </a:blip>
          <a:srcRect b="7407"/>
          <a:stretch/>
        </p:blipFill>
        <p:spPr>
          <a:xfrm flipH="1">
            <a:off x="7533112" y="3112141"/>
            <a:ext cx="1795275" cy="234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46250" y="183365"/>
            <a:ext cx="2076725" cy="22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6">
            <a:alphaModFix/>
          </a:blip>
          <a:srcRect b="16846"/>
          <a:stretch/>
        </p:blipFill>
        <p:spPr>
          <a:xfrm rot="-1907629">
            <a:off x="2303259" y="4000316"/>
            <a:ext cx="1190236" cy="85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 rotWithShape="1">
          <a:blip r:embed="rId7">
            <a:alphaModFix/>
          </a:blip>
          <a:srcRect l="12874" t="7108" r="32641" b="27850"/>
          <a:stretch/>
        </p:blipFill>
        <p:spPr>
          <a:xfrm>
            <a:off x="6136175" y="3985625"/>
            <a:ext cx="1212549" cy="11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20FD86-6E12-4955-A29F-900D04502F31}"/>
              </a:ext>
            </a:extLst>
          </p:cNvPr>
          <p:cNvCxnSpPr>
            <a:cxnSpLocks/>
            <a:stCxn id="208" idx="2"/>
            <a:endCxn id="2" idx="0"/>
          </p:cNvCxnSpPr>
          <p:nvPr/>
        </p:nvCxnSpPr>
        <p:spPr>
          <a:xfrm flipH="1">
            <a:off x="956053" y="532210"/>
            <a:ext cx="3739098" cy="602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FAAF1D-D026-44C8-8B44-5731B532488B}"/>
              </a:ext>
            </a:extLst>
          </p:cNvPr>
          <p:cNvCxnSpPr>
            <a:cxnSpLocks/>
            <a:stCxn id="208" idx="2"/>
            <a:endCxn id="9" idx="0"/>
          </p:cNvCxnSpPr>
          <p:nvPr/>
        </p:nvCxnSpPr>
        <p:spPr>
          <a:xfrm flipH="1">
            <a:off x="2772965" y="532210"/>
            <a:ext cx="1922186" cy="602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70C1AA-7399-4120-A31B-B931FAC59675}"/>
              </a:ext>
            </a:extLst>
          </p:cNvPr>
          <p:cNvCxnSpPr>
            <a:cxnSpLocks/>
            <a:stCxn id="208" idx="2"/>
            <a:endCxn id="10" idx="0"/>
          </p:cNvCxnSpPr>
          <p:nvPr/>
        </p:nvCxnSpPr>
        <p:spPr>
          <a:xfrm>
            <a:off x="4695151" y="532210"/>
            <a:ext cx="0" cy="6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45B8C7-1551-4EC4-942E-73BC2270CFAD}"/>
              </a:ext>
            </a:extLst>
          </p:cNvPr>
          <p:cNvCxnSpPr>
            <a:cxnSpLocks/>
            <a:stCxn id="208" idx="2"/>
            <a:endCxn id="11" idx="0"/>
          </p:cNvCxnSpPr>
          <p:nvPr/>
        </p:nvCxnSpPr>
        <p:spPr>
          <a:xfrm>
            <a:off x="4695151" y="532210"/>
            <a:ext cx="1760780" cy="6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ACEA81-4AE8-42D2-9B1C-C773245A3F7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956053" y="1730147"/>
            <a:ext cx="0" cy="21037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5CA562-D861-4E7B-B9A0-B88764C17E3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772965" y="1730147"/>
            <a:ext cx="0" cy="219581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BCAF41-E4AC-4925-8772-E6A037FAF6D1}"/>
              </a:ext>
            </a:extLst>
          </p:cNvPr>
          <p:cNvCxnSpPr>
            <a:cxnSpLocks/>
            <a:stCxn id="208" idx="2"/>
            <a:endCxn id="55" idx="0"/>
          </p:cNvCxnSpPr>
          <p:nvPr/>
        </p:nvCxnSpPr>
        <p:spPr>
          <a:xfrm>
            <a:off x="4695151" y="532210"/>
            <a:ext cx="3521560" cy="6022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499721" y="-63480"/>
            <a:ext cx="6390860" cy="595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/>
              <a:t>Ciri-ciri</a:t>
            </a:r>
            <a:r>
              <a:rPr lang="en-MY" dirty="0"/>
              <a:t> </a:t>
            </a:r>
            <a:r>
              <a:rPr lang="en-MY" dirty="0" err="1"/>
              <a:t>Khusus</a:t>
            </a:r>
            <a:r>
              <a:rPr lang="en-MY" dirty="0"/>
              <a:t> </a:t>
            </a:r>
            <a:r>
              <a:rPr lang="en-MY" dirty="0" err="1"/>
              <a:t>Haiwan</a:t>
            </a:r>
            <a:r>
              <a:rPr lang="en-MY" dirty="0"/>
              <a:t> Vertebrata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6A71DD-027A-4452-B6BA-7F94137F837C}"/>
              </a:ext>
            </a:extLst>
          </p:cNvPr>
          <p:cNvSpPr/>
          <p:nvPr/>
        </p:nvSpPr>
        <p:spPr>
          <a:xfrm>
            <a:off x="169865" y="1134456"/>
            <a:ext cx="1572376" cy="59569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Mamalia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955689-BCAB-4699-92C1-A01957AAAE26}"/>
              </a:ext>
            </a:extLst>
          </p:cNvPr>
          <p:cNvSpPr/>
          <p:nvPr/>
        </p:nvSpPr>
        <p:spPr>
          <a:xfrm>
            <a:off x="1986777" y="1134456"/>
            <a:ext cx="1572376" cy="59569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Reptilia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7375A9-338A-457F-A713-9DE2FB33FBC1}"/>
              </a:ext>
            </a:extLst>
          </p:cNvPr>
          <p:cNvSpPr/>
          <p:nvPr/>
        </p:nvSpPr>
        <p:spPr>
          <a:xfrm>
            <a:off x="3908963" y="1154824"/>
            <a:ext cx="1572376" cy="59569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Amfibia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16C28F-29F2-4DA5-AB8B-2CB8B0E629C9}"/>
              </a:ext>
            </a:extLst>
          </p:cNvPr>
          <p:cNvSpPr/>
          <p:nvPr/>
        </p:nvSpPr>
        <p:spPr>
          <a:xfrm>
            <a:off x="5669743" y="1154824"/>
            <a:ext cx="1572376" cy="59569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Burung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FBD1562-C83A-4FF9-A32A-C9EBFCD5DBED}"/>
              </a:ext>
            </a:extLst>
          </p:cNvPr>
          <p:cNvSpPr/>
          <p:nvPr/>
        </p:nvSpPr>
        <p:spPr>
          <a:xfrm>
            <a:off x="7430523" y="1134456"/>
            <a:ext cx="1572376" cy="59569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Ikan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35A9065-2CAA-42F4-9169-E2CFFF678122}"/>
              </a:ext>
            </a:extLst>
          </p:cNvPr>
          <p:cNvSpPr/>
          <p:nvPr/>
        </p:nvSpPr>
        <p:spPr>
          <a:xfrm>
            <a:off x="22486" y="1988316"/>
            <a:ext cx="1796375" cy="29911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Organ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pernafasan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Peparu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Cara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Pembiakan</a:t>
            </a:r>
            <a:r>
              <a:rPr lang="en-US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Melahirkan</a:t>
            </a:r>
            <a:r>
              <a:rPr lang="en-US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endParaRPr lang="en-US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Litupan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badan: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Berbulu</a:t>
            </a:r>
            <a:r>
              <a:rPr lang="en-US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halus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Habitat</a:t>
            </a:r>
            <a:r>
              <a:rPr lang="en-MY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Darat</a:t>
            </a:r>
            <a:endParaRPr kumimoji="0" lang="en-MY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MY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Contoh</a:t>
            </a:r>
            <a:r>
              <a:rPr kumimoji="0" lang="en-MY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MY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Rusa</a:t>
            </a:r>
            <a:r>
              <a:rPr lang="en-MY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MY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kucing</a:t>
            </a:r>
            <a:r>
              <a:rPr lang="en-MY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paus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E461C59-5CD8-4573-8380-1AC5AC483669}"/>
              </a:ext>
            </a:extLst>
          </p:cNvPr>
          <p:cNvSpPr/>
          <p:nvPr/>
        </p:nvSpPr>
        <p:spPr>
          <a:xfrm>
            <a:off x="1874777" y="1988316"/>
            <a:ext cx="1796375" cy="29911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Organ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pernafasan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en-US" sz="13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Peparu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300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Cara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Pembiakan</a:t>
            </a:r>
            <a:r>
              <a:rPr lang="en-US" sz="1300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Bertelur</a:t>
            </a:r>
            <a:endParaRPr lang="en-US" sz="1300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Litupan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badan: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Bersisik</a:t>
            </a:r>
            <a:r>
              <a:rPr lang="en-US" sz="1300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berkulit</a:t>
            </a:r>
            <a:r>
              <a:rPr lang="en-US" sz="1300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300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Habitat</a:t>
            </a:r>
            <a:r>
              <a:rPr lang="en-MY" sz="1300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1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Kebanyakannya</a:t>
            </a:r>
            <a:r>
              <a:rPr kumimoji="0" lang="en-MY" sz="1100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di </a:t>
            </a:r>
            <a:r>
              <a:rPr kumimoji="0" lang="en-MY" sz="11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darat</a:t>
            </a:r>
            <a:endParaRPr kumimoji="0" lang="en-MY" sz="11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MY" sz="1300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Contoh</a:t>
            </a:r>
            <a:r>
              <a:rPr kumimoji="0" lang="en-MY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MY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Buaya</a:t>
            </a:r>
            <a:r>
              <a:rPr lang="en-MY" sz="1300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MY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kura-kura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E985832-BCA0-443F-A2CD-7569F00BAE51}"/>
              </a:ext>
            </a:extLst>
          </p:cNvPr>
          <p:cNvSpPr/>
          <p:nvPr/>
        </p:nvSpPr>
        <p:spPr>
          <a:xfrm>
            <a:off x="3726538" y="1988315"/>
            <a:ext cx="1761526" cy="29911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Organ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pernafasan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en-US" sz="13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Peparu</a:t>
            </a:r>
            <a:r>
              <a:rPr kumimoji="0" lang="en-US" sz="1300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dan </a:t>
            </a:r>
            <a:r>
              <a:rPr kumimoji="0" lang="en-US" sz="13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kulit</a:t>
            </a:r>
            <a:r>
              <a:rPr kumimoji="0" lang="en-US" sz="1300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13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lembap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300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Cara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Pembiakan</a:t>
            </a:r>
            <a:r>
              <a:rPr lang="en-US" sz="1300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Bertelur</a:t>
            </a:r>
            <a:endParaRPr lang="en-US" sz="1300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Litupan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badan: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Kulit</a:t>
            </a:r>
            <a:r>
              <a:rPr lang="en-US" sz="1300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lembap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300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Habitat</a:t>
            </a:r>
            <a:r>
              <a:rPr lang="en-MY" sz="1300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3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Darat</a:t>
            </a:r>
            <a:r>
              <a:rPr kumimoji="0" lang="en-MY" sz="1300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dan air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MY" sz="1300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Contoh</a:t>
            </a:r>
            <a:r>
              <a:rPr kumimoji="0" lang="en-MY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MY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Katak</a:t>
            </a:r>
            <a:r>
              <a:rPr lang="en-MY" sz="1300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salamander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16677AFD-C110-49E8-8299-499D429395C8}"/>
              </a:ext>
            </a:extLst>
          </p:cNvPr>
          <p:cNvSpPr/>
          <p:nvPr/>
        </p:nvSpPr>
        <p:spPr>
          <a:xfrm>
            <a:off x="5543451" y="1988315"/>
            <a:ext cx="1760780" cy="29911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Organ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pernafasan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Peparu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Cara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Pembiakan</a:t>
            </a:r>
            <a:r>
              <a:rPr lang="en-US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Bertelur</a:t>
            </a:r>
            <a:endParaRPr lang="en-US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Litupan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badan: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Berbulu</a:t>
            </a:r>
            <a:r>
              <a:rPr lang="en-US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pelepah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Habitat</a:t>
            </a:r>
            <a:r>
              <a:rPr lang="en-MY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Darat</a:t>
            </a:r>
            <a:endParaRPr kumimoji="0" lang="en-MY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MY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Contoh</a:t>
            </a:r>
            <a:r>
              <a:rPr kumimoji="0" lang="en-MY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MY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Ayam</a:t>
            </a:r>
            <a:r>
              <a:rPr lang="en-MY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MY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bangau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621B94B-EDA9-49D6-A8E0-0BB6333450CD}"/>
              </a:ext>
            </a:extLst>
          </p:cNvPr>
          <p:cNvSpPr/>
          <p:nvPr/>
        </p:nvSpPr>
        <p:spPr>
          <a:xfrm>
            <a:off x="7359618" y="1988315"/>
            <a:ext cx="1761897" cy="29911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Organ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pernafasan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kumimoji="0" lang="en-US" sz="13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Insang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300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Cara </a:t>
            </a: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Pembiakan</a:t>
            </a:r>
            <a:r>
              <a:rPr lang="en-US" sz="1300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Bertelur</a:t>
            </a:r>
            <a:endParaRPr lang="en-US" sz="1300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Litupan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badan: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Berbulu</a:t>
            </a:r>
            <a:r>
              <a:rPr lang="en-US" sz="1300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halus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300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Habitat</a:t>
            </a:r>
            <a:r>
              <a:rPr lang="en-MY" sz="1300" b="1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300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Air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MY" sz="1300" b="1" dirty="0">
              <a:solidFill>
                <a:srgbClr val="333333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3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Contoh</a:t>
            </a:r>
            <a:r>
              <a:rPr kumimoji="0" lang="en-MY" sz="13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MY" sz="1300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Ikan </a:t>
            </a:r>
            <a:r>
              <a:rPr lang="en-MY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emas</a:t>
            </a:r>
            <a:r>
              <a:rPr lang="en-MY" sz="1300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MY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ikan</a:t>
            </a:r>
            <a:r>
              <a:rPr lang="en-MY" sz="1300" dirty="0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300" dirty="0" err="1">
                <a:solidFill>
                  <a:srgbClr val="333333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puyu</a:t>
            </a:r>
            <a:endParaRPr kumimoji="0" lang="en-US" sz="1300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819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C6D9CB1-FB65-4172-BC29-0469724D8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328" y="1028642"/>
            <a:ext cx="8219344" cy="3493661"/>
          </a:xfrm>
          <a:prstGeom prst="rect">
            <a:avLst/>
          </a:prstGeom>
        </p:spPr>
      </p:pic>
      <p:sp>
        <p:nvSpPr>
          <p:cNvPr id="36" name="Google Shape;208;p29">
            <a:extLst>
              <a:ext uri="{FF2B5EF4-FFF2-40B4-BE49-F238E27FC236}">
                <a16:creationId xmlns:a16="http://schemas.microsoft.com/office/drawing/2014/main" id="{A83FFB32-F7E7-4DB6-AD71-56EA71D35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6570" y="90113"/>
            <a:ext cx="6390860" cy="595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/>
              <a:t>Ciri-ciri</a:t>
            </a:r>
            <a:r>
              <a:rPr lang="en-MY" dirty="0"/>
              <a:t> </a:t>
            </a:r>
            <a:r>
              <a:rPr lang="en-MY" dirty="0" err="1"/>
              <a:t>Khusus</a:t>
            </a:r>
            <a:r>
              <a:rPr lang="en-MY" dirty="0"/>
              <a:t> </a:t>
            </a:r>
            <a:r>
              <a:rPr lang="en-MY" dirty="0" err="1"/>
              <a:t>Haiwan</a:t>
            </a:r>
            <a:r>
              <a:rPr lang="en-MY" dirty="0"/>
              <a:t> Vertebrata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2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l="5784" t="-6539" b="11210"/>
          <a:stretch/>
        </p:blipFill>
        <p:spPr>
          <a:xfrm>
            <a:off x="-26550" y="3798525"/>
            <a:ext cx="3158226" cy="13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2529838" y="1356759"/>
            <a:ext cx="5669945" cy="2225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dk2"/>
                </a:solidFill>
              </a:rPr>
              <a:t>Sekian,</a:t>
            </a:r>
            <a:br>
              <a:rPr lang="en" sz="6600" dirty="0">
                <a:solidFill>
                  <a:schemeClr val="dk2"/>
                </a:solidFill>
              </a:rPr>
            </a:br>
            <a:r>
              <a:rPr lang="en" sz="6600" dirty="0">
                <a:solidFill>
                  <a:schemeClr val="dk2"/>
                </a:solidFill>
              </a:rPr>
              <a:t>Terima Kasih</a:t>
            </a:r>
            <a:endParaRPr sz="6600" dirty="0">
              <a:solidFill>
                <a:schemeClr val="dk2"/>
              </a:solidFill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2822">
            <a:off x="-358099" y="1796791"/>
            <a:ext cx="1542779" cy="367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71681">
            <a:off x="1892116" y="710900"/>
            <a:ext cx="651394" cy="68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6">
            <a:alphaModFix/>
          </a:blip>
          <a:srcRect r="14324"/>
          <a:stretch/>
        </p:blipFill>
        <p:spPr>
          <a:xfrm rot="-2888094">
            <a:off x="7264220" y="1032489"/>
            <a:ext cx="437661" cy="43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137536" y="2641550"/>
            <a:ext cx="1392302" cy="141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8">
            <a:alphaModFix/>
          </a:blip>
          <a:srcRect t="9060" b="4322"/>
          <a:stretch/>
        </p:blipFill>
        <p:spPr>
          <a:xfrm flipH="1">
            <a:off x="6269277" y="3842025"/>
            <a:ext cx="3027123" cy="1476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33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8"/>
          </p:nvPr>
        </p:nvSpPr>
        <p:spPr>
          <a:xfrm>
            <a:off x="713225" y="310900"/>
            <a:ext cx="771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Objektif </a:t>
            </a:r>
            <a:r>
              <a:rPr lang="en" dirty="0">
                <a:solidFill>
                  <a:schemeClr val="dk2"/>
                </a:solidFill>
              </a:rPr>
              <a:t>Pembelajaran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 flipH="1">
            <a:off x="800100" y="1307500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3"/>
          </p:nvPr>
        </p:nvSpPr>
        <p:spPr>
          <a:xfrm flipH="1">
            <a:off x="800100" y="2167208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4"/>
          </p:nvPr>
        </p:nvSpPr>
        <p:spPr>
          <a:xfrm flipH="1">
            <a:off x="800100" y="3026917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1"/>
          </p:nvPr>
        </p:nvSpPr>
        <p:spPr>
          <a:xfrm flipH="1">
            <a:off x="1862582" y="1184812"/>
            <a:ext cx="5418783" cy="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dirty="0"/>
              <a:t>Mengenal pasti organ pernafasan haiwan.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5"/>
          </p:nvPr>
        </p:nvSpPr>
        <p:spPr>
          <a:xfrm flipH="1">
            <a:off x="1786200" y="2932512"/>
            <a:ext cx="5229939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Mengelaskan haiwan vertebrata berdasarkan ciri khusus bagi mamalia, reptilia, amfibia, burung dan ikan.</a:t>
            </a:r>
            <a:endParaRPr dirty="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6"/>
          </p:nvPr>
        </p:nvSpPr>
        <p:spPr>
          <a:xfrm flipH="1">
            <a:off x="1862583" y="2027201"/>
            <a:ext cx="625367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Memberi contoh haiwan vertebrata dan invertebrata.</a:t>
            </a:r>
            <a:endParaRPr dirty="0"/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l="-7979" b="17300"/>
          <a:stretch/>
        </p:blipFill>
        <p:spPr>
          <a:xfrm rot="5400024" flipH="1">
            <a:off x="5940853" y="1942908"/>
            <a:ext cx="3635799" cy="21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l="4752"/>
          <a:stretch/>
        </p:blipFill>
        <p:spPr>
          <a:xfrm rot="-1770623">
            <a:off x="134901" y="4098860"/>
            <a:ext cx="1330398" cy="1033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49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8"/>
          </p:nvPr>
        </p:nvSpPr>
        <p:spPr>
          <a:xfrm>
            <a:off x="713225" y="310900"/>
            <a:ext cx="771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Isi </a:t>
            </a:r>
            <a:r>
              <a:rPr lang="en" dirty="0">
                <a:solidFill>
                  <a:schemeClr val="dk2"/>
                </a:solidFill>
              </a:rPr>
              <a:t>Kandungan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 flipH="1">
            <a:off x="800100" y="1307500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2"/>
          </p:nvPr>
        </p:nvSpPr>
        <p:spPr>
          <a:xfrm flipH="1">
            <a:off x="800100" y="3886625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3"/>
          </p:nvPr>
        </p:nvSpPr>
        <p:spPr>
          <a:xfrm flipH="1">
            <a:off x="800100" y="2167208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4"/>
          </p:nvPr>
        </p:nvSpPr>
        <p:spPr>
          <a:xfrm flipH="1">
            <a:off x="800100" y="3026917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1"/>
          </p:nvPr>
        </p:nvSpPr>
        <p:spPr>
          <a:xfrm flipH="1">
            <a:off x="1866600" y="1307500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 </a:t>
            </a:r>
            <a:r>
              <a:rPr lang="en-US" dirty="0" err="1"/>
              <a:t>Pernafasan</a:t>
            </a:r>
            <a:r>
              <a:rPr lang="en-US" dirty="0"/>
              <a:t> </a:t>
            </a:r>
            <a:r>
              <a:rPr lang="en-US" dirty="0" err="1"/>
              <a:t>Haiwan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5"/>
          </p:nvPr>
        </p:nvSpPr>
        <p:spPr>
          <a:xfrm flipH="1">
            <a:off x="1866600" y="2907271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Haiwan Vertebrata dan Haiwan Invertebrata</a:t>
            </a:r>
            <a:endParaRPr dirty="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6"/>
          </p:nvPr>
        </p:nvSpPr>
        <p:spPr>
          <a:xfrm flipH="1">
            <a:off x="1866600" y="2167208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Hidup di Darat dan di Air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7"/>
          </p:nvPr>
        </p:nvSpPr>
        <p:spPr>
          <a:xfrm flipH="1">
            <a:off x="1866600" y="3886625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/>
              <a:t>Ciri-ciri Khusus Haiwan Vertebrata</a:t>
            </a:r>
            <a:endParaRPr dirty="0"/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l="-7979" b="17300"/>
          <a:stretch/>
        </p:blipFill>
        <p:spPr>
          <a:xfrm rot="5400024" flipH="1">
            <a:off x="5340151" y="1165490"/>
            <a:ext cx="3635799" cy="21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l="4752"/>
          <a:stretch/>
        </p:blipFill>
        <p:spPr>
          <a:xfrm rot="-1770623">
            <a:off x="5083024" y="4147267"/>
            <a:ext cx="1330398" cy="103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l="7407" t="8476" b="25764"/>
          <a:stretch/>
        </p:blipFill>
        <p:spPr>
          <a:xfrm>
            <a:off x="0" y="3840725"/>
            <a:ext cx="4904402" cy="13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274549" y="1779975"/>
            <a:ext cx="5628173" cy="15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Organ </a:t>
            </a:r>
            <a:r>
              <a:rPr lang="en" sz="5400" dirty="0">
                <a:solidFill>
                  <a:schemeClr val="dk2"/>
                </a:solidFill>
              </a:rPr>
              <a:t>Pernafasan Haiwan</a:t>
            </a:r>
            <a:endParaRPr sz="5400" dirty="0">
              <a:solidFill>
                <a:schemeClr val="dk2"/>
              </a:solidFill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2"/>
          </p:nvPr>
        </p:nvSpPr>
        <p:spPr>
          <a:xfrm>
            <a:off x="3391401" y="717900"/>
            <a:ext cx="1694100" cy="1062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l="-1648" t="1461" r="8504" b="18223"/>
          <a:stretch/>
        </p:blipFill>
        <p:spPr>
          <a:xfrm>
            <a:off x="6457575" y="3746575"/>
            <a:ext cx="2686423" cy="13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5">
            <a:alphaModFix/>
          </a:blip>
          <a:srcRect l="15810" t="8765" b="14340"/>
          <a:stretch/>
        </p:blipFill>
        <p:spPr>
          <a:xfrm>
            <a:off x="0" y="1822176"/>
            <a:ext cx="3061225" cy="332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6">
            <a:alphaModFix/>
          </a:blip>
          <a:srcRect l="7501" r="30659"/>
          <a:stretch/>
        </p:blipFill>
        <p:spPr>
          <a:xfrm flipH="1">
            <a:off x="241277" y="1356294"/>
            <a:ext cx="1578598" cy="2193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20FD86-6E12-4955-A29F-900D04502F31}"/>
              </a:ext>
            </a:extLst>
          </p:cNvPr>
          <p:cNvCxnSpPr>
            <a:stCxn id="208" idx="2"/>
            <a:endCxn id="2" idx="0"/>
          </p:cNvCxnSpPr>
          <p:nvPr/>
        </p:nvCxnSpPr>
        <p:spPr>
          <a:xfrm flipH="1">
            <a:off x="1088308" y="637953"/>
            <a:ext cx="3331537" cy="498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FAAF1D-D026-44C8-8B44-5731B532488B}"/>
              </a:ext>
            </a:extLst>
          </p:cNvPr>
          <p:cNvCxnSpPr>
            <a:stCxn id="208" idx="2"/>
            <a:endCxn id="9" idx="0"/>
          </p:cNvCxnSpPr>
          <p:nvPr/>
        </p:nvCxnSpPr>
        <p:spPr>
          <a:xfrm flipH="1">
            <a:off x="3399117" y="637953"/>
            <a:ext cx="1020728" cy="498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70C1AA-7399-4120-A31B-B931FAC59675}"/>
              </a:ext>
            </a:extLst>
          </p:cNvPr>
          <p:cNvCxnSpPr>
            <a:stCxn id="208" idx="2"/>
            <a:endCxn id="10" idx="0"/>
          </p:cNvCxnSpPr>
          <p:nvPr/>
        </p:nvCxnSpPr>
        <p:spPr>
          <a:xfrm>
            <a:off x="4419845" y="637953"/>
            <a:ext cx="1290081" cy="498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45B8C7-1551-4EC4-942E-73BC2270CFAD}"/>
              </a:ext>
            </a:extLst>
          </p:cNvPr>
          <p:cNvCxnSpPr>
            <a:stCxn id="208" idx="2"/>
            <a:endCxn id="11" idx="0"/>
          </p:cNvCxnSpPr>
          <p:nvPr/>
        </p:nvCxnSpPr>
        <p:spPr>
          <a:xfrm>
            <a:off x="4419845" y="637953"/>
            <a:ext cx="3600890" cy="498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ACEA81-4AE8-42D2-9B1C-C773245A3F77}"/>
              </a:ext>
            </a:extLst>
          </p:cNvPr>
          <p:cNvCxnSpPr>
            <a:stCxn id="2" idx="2"/>
            <a:endCxn id="30" idx="0"/>
          </p:cNvCxnSpPr>
          <p:nvPr/>
        </p:nvCxnSpPr>
        <p:spPr>
          <a:xfrm>
            <a:off x="1088308" y="2571750"/>
            <a:ext cx="15950" cy="15016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5CA562-D861-4E7B-B9A0-B88764C17E30}"/>
              </a:ext>
            </a:extLst>
          </p:cNvPr>
          <p:cNvCxnSpPr>
            <a:stCxn id="9" idx="2"/>
            <a:endCxn id="31" idx="0"/>
          </p:cNvCxnSpPr>
          <p:nvPr/>
        </p:nvCxnSpPr>
        <p:spPr>
          <a:xfrm flipH="1">
            <a:off x="3399116" y="2571750"/>
            <a:ext cx="1" cy="15016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BCAF41-E4AC-4925-8772-E6A037FAF6D1}"/>
              </a:ext>
            </a:extLst>
          </p:cNvPr>
          <p:cNvCxnSpPr>
            <a:stCxn id="28" idx="2"/>
            <a:endCxn id="33" idx="0"/>
          </p:cNvCxnSpPr>
          <p:nvPr/>
        </p:nvCxnSpPr>
        <p:spPr>
          <a:xfrm>
            <a:off x="5709925" y="2523459"/>
            <a:ext cx="0" cy="15482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89EF38-16E9-46FA-AACD-950A0A9DB306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8020734" y="2575934"/>
            <a:ext cx="79101" cy="14957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827395" y="42263"/>
            <a:ext cx="5184900" cy="595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 </a:t>
            </a:r>
            <a:r>
              <a:rPr lang="en" dirty="0">
                <a:solidFill>
                  <a:schemeClr val="dk2"/>
                </a:solidFill>
              </a:rPr>
              <a:t>Pernafasan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6A71DD-027A-4452-B6BA-7F94137F837C}"/>
              </a:ext>
            </a:extLst>
          </p:cNvPr>
          <p:cNvSpPr/>
          <p:nvPr/>
        </p:nvSpPr>
        <p:spPr>
          <a:xfrm>
            <a:off x="221754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955689-BCAB-4699-92C1-A01957AAAE26}"/>
              </a:ext>
            </a:extLst>
          </p:cNvPr>
          <p:cNvSpPr/>
          <p:nvPr/>
        </p:nvSpPr>
        <p:spPr>
          <a:xfrm>
            <a:off x="2532563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7375A9-338A-457F-A713-9DE2FB33FBC1}"/>
              </a:ext>
            </a:extLst>
          </p:cNvPr>
          <p:cNvSpPr/>
          <p:nvPr/>
        </p:nvSpPr>
        <p:spPr>
          <a:xfrm>
            <a:off x="4843372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16C28F-29F2-4DA5-AB8B-2CB8B0E629C9}"/>
              </a:ext>
            </a:extLst>
          </p:cNvPr>
          <p:cNvSpPr/>
          <p:nvPr/>
        </p:nvSpPr>
        <p:spPr>
          <a:xfrm>
            <a:off x="7154181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CDF26-E3CB-4CA9-97C8-FE1F5F8A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22" y="1216929"/>
            <a:ext cx="1063970" cy="100387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B2522E-2F1A-41E7-A2DC-95518880E111}"/>
              </a:ext>
            </a:extLst>
          </p:cNvPr>
          <p:cNvSpPr/>
          <p:nvPr/>
        </p:nvSpPr>
        <p:spPr>
          <a:xfrm>
            <a:off x="94165" y="2720513"/>
            <a:ext cx="2020186" cy="11177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>
                    <a:lumMod val="50000"/>
                  </a:schemeClr>
                </a:solidFill>
              </a:rPr>
              <a:t>Kebiasaannya haiwan yang</a:t>
            </a:r>
          </a:p>
          <a:p>
            <a:pPr algn="ctr"/>
            <a:r>
              <a:rPr lang="sv-SE" dirty="0">
                <a:solidFill>
                  <a:schemeClr val="tx1">
                    <a:lumMod val="50000"/>
                  </a:schemeClr>
                </a:solidFill>
              </a:rPr>
              <a:t>tinggal di darat bernafas menggunakan peparu</a:t>
            </a:r>
            <a:endParaRPr lang="en-MY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1CDEBE-C448-454D-9EB8-DD33CCF9EE16}"/>
              </a:ext>
            </a:extLst>
          </p:cNvPr>
          <p:cNvSpPr/>
          <p:nvPr/>
        </p:nvSpPr>
        <p:spPr>
          <a:xfrm>
            <a:off x="2389023" y="2720513"/>
            <a:ext cx="2030822" cy="11177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Kebiasaannya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haiwan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yang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tinggal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di air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bernafas</a:t>
            </a:r>
            <a:endParaRPr lang="en-MY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dengan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menggunakan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insang</a:t>
            </a:r>
            <a:endParaRPr lang="en-MY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16131B-2E14-49AB-8472-84943A5C40DA}"/>
              </a:ext>
            </a:extLst>
          </p:cNvPr>
          <p:cNvSpPr/>
          <p:nvPr/>
        </p:nvSpPr>
        <p:spPr>
          <a:xfrm>
            <a:off x="4699832" y="2720513"/>
            <a:ext cx="2020186" cy="11177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Spirakel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ialah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liang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liang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pernafasan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kutikel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bahagian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luar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kulit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serangga</a:t>
            </a:r>
            <a:endParaRPr lang="en-MY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710FD8-1ED4-4D17-9536-71664F03E3F9}"/>
              </a:ext>
            </a:extLst>
          </p:cNvPr>
          <p:cNvSpPr/>
          <p:nvPr/>
        </p:nvSpPr>
        <p:spPr>
          <a:xfrm>
            <a:off x="7010641" y="2720513"/>
            <a:ext cx="2020186" cy="11177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Haiwan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seperti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cacing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dan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pacat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bernafas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melalui</a:t>
            </a:r>
            <a:endParaRPr lang="en-MY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kulit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lembap</a:t>
            </a:r>
            <a:endParaRPr lang="en-MY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9141C-5F8C-4168-A54B-A30CFB322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008" y="1467225"/>
            <a:ext cx="1722471" cy="753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F240F3-3825-4FEE-A65F-9BF2C2D73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925" y="1248944"/>
            <a:ext cx="1213652" cy="9818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2C4122-B192-4B71-B034-A92D6FEDD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181" y="1476005"/>
            <a:ext cx="1733107" cy="831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FD9CD8-F978-4F65-B2AC-98F31716EEFA}"/>
              </a:ext>
            </a:extLst>
          </p:cNvPr>
          <p:cNvSpPr txBox="1"/>
          <p:nvPr/>
        </p:nvSpPr>
        <p:spPr>
          <a:xfrm>
            <a:off x="556322" y="2225626"/>
            <a:ext cx="106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Peparu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797122-9117-409E-A8ED-186E0F6D5F43}"/>
              </a:ext>
            </a:extLst>
          </p:cNvPr>
          <p:cNvSpPr txBox="1"/>
          <p:nvPr/>
        </p:nvSpPr>
        <p:spPr>
          <a:xfrm>
            <a:off x="2878766" y="2228732"/>
            <a:ext cx="106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Insang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139C9B-D590-4B47-AF18-64301DE6AEF9}"/>
              </a:ext>
            </a:extLst>
          </p:cNvPr>
          <p:cNvSpPr txBox="1"/>
          <p:nvPr/>
        </p:nvSpPr>
        <p:spPr>
          <a:xfrm>
            <a:off x="5177940" y="2215682"/>
            <a:ext cx="106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Spirakel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84E575-0090-40B3-B1E4-EF70876D7DC1}"/>
              </a:ext>
            </a:extLst>
          </p:cNvPr>
          <p:cNvSpPr txBox="1"/>
          <p:nvPr/>
        </p:nvSpPr>
        <p:spPr>
          <a:xfrm>
            <a:off x="7430523" y="2268157"/>
            <a:ext cx="118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Kulit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lembap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E5C5F9-CF62-424B-A7E6-3025D3844957}"/>
              </a:ext>
            </a:extLst>
          </p:cNvPr>
          <p:cNvSpPr/>
          <p:nvPr/>
        </p:nvSpPr>
        <p:spPr>
          <a:xfrm>
            <a:off x="94165" y="4073421"/>
            <a:ext cx="2020186" cy="7856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Kucing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Buaya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Kambing</a:t>
            </a:r>
            <a:endParaRPr lang="en-MY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85D452-C949-4AF4-ABD8-3642626F315C}"/>
              </a:ext>
            </a:extLst>
          </p:cNvPr>
          <p:cNvSpPr/>
          <p:nvPr/>
        </p:nvSpPr>
        <p:spPr>
          <a:xfrm>
            <a:off x="2389023" y="4073420"/>
            <a:ext cx="2020186" cy="7856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Berudu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Ketam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Ikan</a:t>
            </a:r>
            <a:endParaRPr lang="en-MY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72EE0D-1AB8-407D-9487-5374F6650070}"/>
              </a:ext>
            </a:extLst>
          </p:cNvPr>
          <p:cNvSpPr/>
          <p:nvPr/>
        </p:nvSpPr>
        <p:spPr>
          <a:xfrm>
            <a:off x="7089742" y="4071717"/>
            <a:ext cx="2020186" cy="7856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Cacing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Lintah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Pacat</a:t>
            </a:r>
            <a:endParaRPr lang="en-MY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MY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A0D1BB8-75F3-4E47-A5E4-1517CFF82A36}"/>
              </a:ext>
            </a:extLst>
          </p:cNvPr>
          <p:cNvSpPr/>
          <p:nvPr/>
        </p:nvSpPr>
        <p:spPr>
          <a:xfrm>
            <a:off x="4699832" y="4071718"/>
            <a:ext cx="2020186" cy="7856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Beluncas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Rama-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rama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Semut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l="7407" t="8476" b="25764"/>
          <a:stretch/>
        </p:blipFill>
        <p:spPr>
          <a:xfrm>
            <a:off x="0" y="3840725"/>
            <a:ext cx="4904402" cy="13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274549" y="1779975"/>
            <a:ext cx="5628173" cy="15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/>
              <a:t>Hidup di </a:t>
            </a:r>
            <a:r>
              <a:rPr lang="it-IT" sz="5400" dirty="0">
                <a:solidFill>
                  <a:schemeClr val="bg2"/>
                </a:solidFill>
              </a:rPr>
              <a:t>Darat dan di Air</a:t>
            </a:r>
            <a:endParaRPr sz="5400" dirty="0">
              <a:solidFill>
                <a:schemeClr val="bg2"/>
              </a:solidFill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2"/>
          </p:nvPr>
        </p:nvSpPr>
        <p:spPr>
          <a:xfrm>
            <a:off x="3391401" y="717900"/>
            <a:ext cx="1694100" cy="1062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l="-1648" t="1461" r="8504" b="18223"/>
          <a:stretch/>
        </p:blipFill>
        <p:spPr>
          <a:xfrm>
            <a:off x="6457575" y="3746575"/>
            <a:ext cx="2686423" cy="13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5">
            <a:alphaModFix/>
          </a:blip>
          <a:srcRect l="15810" t="8765" b="14340"/>
          <a:stretch/>
        </p:blipFill>
        <p:spPr>
          <a:xfrm>
            <a:off x="0" y="1822176"/>
            <a:ext cx="3061225" cy="332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6">
            <a:alphaModFix/>
          </a:blip>
          <a:srcRect l="7501" r="30659"/>
          <a:stretch/>
        </p:blipFill>
        <p:spPr>
          <a:xfrm flipH="1">
            <a:off x="241277" y="1356294"/>
            <a:ext cx="1578598" cy="2193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72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20FD86-6E12-4955-A29F-900D04502F31}"/>
              </a:ext>
            </a:extLst>
          </p:cNvPr>
          <p:cNvCxnSpPr>
            <a:stCxn id="208" idx="2"/>
            <a:endCxn id="2" idx="0"/>
          </p:cNvCxnSpPr>
          <p:nvPr/>
        </p:nvCxnSpPr>
        <p:spPr>
          <a:xfrm flipH="1">
            <a:off x="1088308" y="637953"/>
            <a:ext cx="3331537" cy="498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FAAF1D-D026-44C8-8B44-5731B532488B}"/>
              </a:ext>
            </a:extLst>
          </p:cNvPr>
          <p:cNvCxnSpPr>
            <a:stCxn id="208" idx="2"/>
            <a:endCxn id="9" idx="0"/>
          </p:cNvCxnSpPr>
          <p:nvPr/>
        </p:nvCxnSpPr>
        <p:spPr>
          <a:xfrm flipH="1">
            <a:off x="3399117" y="637953"/>
            <a:ext cx="1020728" cy="498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70C1AA-7399-4120-A31B-B931FAC59675}"/>
              </a:ext>
            </a:extLst>
          </p:cNvPr>
          <p:cNvCxnSpPr>
            <a:stCxn id="208" idx="2"/>
            <a:endCxn id="10" idx="0"/>
          </p:cNvCxnSpPr>
          <p:nvPr/>
        </p:nvCxnSpPr>
        <p:spPr>
          <a:xfrm>
            <a:off x="4419845" y="637953"/>
            <a:ext cx="1290081" cy="498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45B8C7-1551-4EC4-942E-73BC2270CFAD}"/>
              </a:ext>
            </a:extLst>
          </p:cNvPr>
          <p:cNvCxnSpPr>
            <a:stCxn id="208" idx="2"/>
            <a:endCxn id="11" idx="0"/>
          </p:cNvCxnSpPr>
          <p:nvPr/>
        </p:nvCxnSpPr>
        <p:spPr>
          <a:xfrm>
            <a:off x="4419845" y="637953"/>
            <a:ext cx="3600890" cy="498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827395" y="42263"/>
            <a:ext cx="5184900" cy="595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Hidup di Darat </a:t>
            </a:r>
            <a:r>
              <a:rPr lang="en" dirty="0">
                <a:solidFill>
                  <a:schemeClr val="dk2"/>
                </a:solidFill>
              </a:rPr>
              <a:t>dan di Air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6A71DD-027A-4452-B6BA-7F94137F837C}"/>
              </a:ext>
            </a:extLst>
          </p:cNvPr>
          <p:cNvSpPr/>
          <p:nvPr/>
        </p:nvSpPr>
        <p:spPr>
          <a:xfrm>
            <a:off x="221754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955689-BCAB-4699-92C1-A01957AAAE26}"/>
              </a:ext>
            </a:extLst>
          </p:cNvPr>
          <p:cNvSpPr/>
          <p:nvPr/>
        </p:nvSpPr>
        <p:spPr>
          <a:xfrm>
            <a:off x="2532563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7375A9-338A-457F-A713-9DE2FB33FBC1}"/>
              </a:ext>
            </a:extLst>
          </p:cNvPr>
          <p:cNvSpPr/>
          <p:nvPr/>
        </p:nvSpPr>
        <p:spPr>
          <a:xfrm>
            <a:off x="4843372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16C28F-29F2-4DA5-AB8B-2CB8B0E629C9}"/>
              </a:ext>
            </a:extLst>
          </p:cNvPr>
          <p:cNvSpPr/>
          <p:nvPr/>
        </p:nvSpPr>
        <p:spPr>
          <a:xfrm>
            <a:off x="7154181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FD9CD8-F978-4F65-B2AC-98F31716EEFA}"/>
              </a:ext>
            </a:extLst>
          </p:cNvPr>
          <p:cNvSpPr txBox="1"/>
          <p:nvPr/>
        </p:nvSpPr>
        <p:spPr>
          <a:xfrm>
            <a:off x="556322" y="2225626"/>
            <a:ext cx="106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Katak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797122-9117-409E-A8ED-186E0F6D5F43}"/>
              </a:ext>
            </a:extLst>
          </p:cNvPr>
          <p:cNvSpPr txBox="1"/>
          <p:nvPr/>
        </p:nvSpPr>
        <p:spPr>
          <a:xfrm>
            <a:off x="2878766" y="2228732"/>
            <a:ext cx="106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Salamander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139C9B-D590-4B47-AF18-64301DE6AEF9}"/>
              </a:ext>
            </a:extLst>
          </p:cNvPr>
          <p:cNvSpPr txBox="1"/>
          <p:nvPr/>
        </p:nvSpPr>
        <p:spPr>
          <a:xfrm>
            <a:off x="5177940" y="2215682"/>
            <a:ext cx="106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Sesilia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84E575-0090-40B3-B1E4-EF70876D7DC1}"/>
              </a:ext>
            </a:extLst>
          </p:cNvPr>
          <p:cNvSpPr txBox="1"/>
          <p:nvPr/>
        </p:nvSpPr>
        <p:spPr>
          <a:xfrm>
            <a:off x="7430522" y="2238325"/>
            <a:ext cx="118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Neut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B44B-5ECB-4FF5-A830-7F46B01C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22" y="1295202"/>
            <a:ext cx="1001400" cy="892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4F338-E67C-4081-B906-2186FB782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412" y="1295202"/>
            <a:ext cx="1635519" cy="972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CE110-E24D-47EF-9176-58F9575D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339" y="1323462"/>
            <a:ext cx="1515171" cy="7575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43D5B4-7D8A-47EE-AE0A-A545C4BB3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378" y="1411495"/>
            <a:ext cx="1476711" cy="740368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F7F4C3-971F-417C-A326-B8241E17CC55}"/>
              </a:ext>
            </a:extLst>
          </p:cNvPr>
          <p:cNvSpPr/>
          <p:nvPr/>
        </p:nvSpPr>
        <p:spPr>
          <a:xfrm>
            <a:off x="1908607" y="3201687"/>
            <a:ext cx="5326785" cy="11177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Semasa di </a:t>
            </a:r>
            <a:r>
              <a:rPr lang="nn-NO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darat</a:t>
            </a:r>
            <a:r>
              <a:rPr lang="nn-NO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haiwan-haiwan ini</a:t>
            </a:r>
          </a:p>
          <a:p>
            <a:pPr algn="ctr"/>
            <a:r>
              <a:rPr lang="nn-NO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nn-NO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peparu</a:t>
            </a:r>
            <a:r>
              <a:rPr lang="nn-NO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ctr"/>
            <a:r>
              <a:rPr lang="nn-NO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Semasa di </a:t>
            </a:r>
            <a:r>
              <a:rPr lang="nn-NO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</a:t>
            </a:r>
            <a:r>
              <a:rPr lang="nn-NO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pula, haiwan-haiwan</a:t>
            </a:r>
          </a:p>
          <a:p>
            <a:pPr algn="ctr"/>
            <a:r>
              <a:rPr lang="nn-NO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bernafas dengan menggunakan </a:t>
            </a:r>
            <a:r>
              <a:rPr lang="nn-NO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kulit lembap.</a:t>
            </a:r>
            <a:endParaRPr lang="en-MY" sz="18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6FC5B-4A58-4100-9E7C-422CFF5F9AA7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>
            <a:off x="1088308" y="2571750"/>
            <a:ext cx="3483692" cy="6299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DCD4EF-F596-40D5-9A5A-3ECF3E16EEA8}"/>
              </a:ext>
            </a:extLst>
          </p:cNvPr>
          <p:cNvCxnSpPr>
            <a:cxnSpLocks/>
            <a:stCxn id="11" idx="2"/>
            <a:endCxn id="40" idx="0"/>
          </p:cNvCxnSpPr>
          <p:nvPr/>
        </p:nvCxnSpPr>
        <p:spPr>
          <a:xfrm flipH="1">
            <a:off x="4572000" y="2571750"/>
            <a:ext cx="3448735" cy="6299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0F7918-4694-42A4-8ABC-5D4F6317D484}"/>
              </a:ext>
            </a:extLst>
          </p:cNvPr>
          <p:cNvCxnSpPr>
            <a:cxnSpLocks/>
            <a:stCxn id="10" idx="2"/>
            <a:endCxn id="40" idx="0"/>
          </p:cNvCxnSpPr>
          <p:nvPr/>
        </p:nvCxnSpPr>
        <p:spPr>
          <a:xfrm flipH="1">
            <a:off x="4572000" y="2571750"/>
            <a:ext cx="1137926" cy="6299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1BD626-58ED-4144-B514-76B0B7F6A7BA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3399117" y="2571750"/>
            <a:ext cx="1172883" cy="6299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1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l="5784" t="-6539" b="11210"/>
          <a:stretch/>
        </p:blipFill>
        <p:spPr>
          <a:xfrm>
            <a:off x="-26550" y="3798525"/>
            <a:ext cx="3158226" cy="13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2677215" y="1927621"/>
            <a:ext cx="6466785" cy="17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/>
              <a:t>Haiwan Vertebrata dan </a:t>
            </a:r>
            <a:r>
              <a:rPr lang="it-IT" sz="4800" dirty="0">
                <a:solidFill>
                  <a:schemeClr val="bg2"/>
                </a:solidFill>
              </a:rPr>
              <a:t>Haiwan Invertebrata</a:t>
            </a:r>
            <a:endParaRPr sz="4800" dirty="0">
              <a:solidFill>
                <a:schemeClr val="bg2"/>
              </a:solidFill>
            </a:endParaRPr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 idx="2"/>
          </p:nvPr>
        </p:nvSpPr>
        <p:spPr>
          <a:xfrm>
            <a:off x="3391401" y="717900"/>
            <a:ext cx="1694100" cy="1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2822">
            <a:off x="-358099" y="1796791"/>
            <a:ext cx="1542779" cy="367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71681">
            <a:off x="1892116" y="710900"/>
            <a:ext cx="651394" cy="68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6">
            <a:alphaModFix/>
          </a:blip>
          <a:srcRect r="14324"/>
          <a:stretch/>
        </p:blipFill>
        <p:spPr>
          <a:xfrm rot="-2888094">
            <a:off x="7264220" y="1032489"/>
            <a:ext cx="437661" cy="43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137536" y="2641550"/>
            <a:ext cx="1392302" cy="141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8">
            <a:alphaModFix/>
          </a:blip>
          <a:srcRect t="9060" b="4322"/>
          <a:stretch/>
        </p:blipFill>
        <p:spPr>
          <a:xfrm flipH="1">
            <a:off x="7223518" y="3931477"/>
            <a:ext cx="3027123" cy="147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20FD86-6E12-4955-A29F-900D04502F31}"/>
              </a:ext>
            </a:extLst>
          </p:cNvPr>
          <p:cNvCxnSpPr>
            <a:cxnSpLocks/>
            <a:stCxn id="208" idx="2"/>
            <a:endCxn id="2" idx="0"/>
          </p:cNvCxnSpPr>
          <p:nvPr/>
        </p:nvCxnSpPr>
        <p:spPr>
          <a:xfrm flipH="1">
            <a:off x="2220471" y="637953"/>
            <a:ext cx="2162685" cy="412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45B8C7-1551-4EC4-942E-73BC2270CFAD}"/>
              </a:ext>
            </a:extLst>
          </p:cNvPr>
          <p:cNvCxnSpPr>
            <a:cxnSpLocks/>
            <a:stCxn id="208" idx="2"/>
            <a:endCxn id="11" idx="0"/>
          </p:cNvCxnSpPr>
          <p:nvPr/>
        </p:nvCxnSpPr>
        <p:spPr>
          <a:xfrm>
            <a:off x="4383156" y="637953"/>
            <a:ext cx="1910261" cy="412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ACEA81-4AE8-42D2-9B1C-C773245A3F77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472006" y="1645672"/>
            <a:ext cx="748465" cy="1678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89EF38-16E9-46FA-AACD-950A0A9DB306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293417" y="1645672"/>
            <a:ext cx="761795" cy="1678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924338" y="42263"/>
            <a:ext cx="6917635" cy="595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Haiwan Vertebrata dan Invertebrata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6A71DD-027A-4452-B6BA-7F94137F837C}"/>
              </a:ext>
            </a:extLst>
          </p:cNvPr>
          <p:cNvSpPr/>
          <p:nvPr/>
        </p:nvSpPr>
        <p:spPr>
          <a:xfrm>
            <a:off x="924338" y="1049982"/>
            <a:ext cx="2592265" cy="59569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Haiwan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vertebrata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16C28F-29F2-4DA5-AB8B-2CB8B0E629C9}"/>
              </a:ext>
            </a:extLst>
          </p:cNvPr>
          <p:cNvSpPr/>
          <p:nvPr/>
        </p:nvSpPr>
        <p:spPr>
          <a:xfrm>
            <a:off x="4997284" y="1049982"/>
            <a:ext cx="2592265" cy="59569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Haiwan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invertebrata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B2522E-2F1A-41E7-A2DC-95518880E111}"/>
              </a:ext>
            </a:extLst>
          </p:cNvPr>
          <p:cNvSpPr/>
          <p:nvPr/>
        </p:nvSpPr>
        <p:spPr>
          <a:xfrm>
            <a:off x="1050265" y="1863158"/>
            <a:ext cx="2020186" cy="11177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Haiwan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yang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mempunyai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tulang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belakang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710FD8-1ED4-4D17-9536-71664F03E3F9}"/>
              </a:ext>
            </a:extLst>
          </p:cNvPr>
          <p:cNvSpPr/>
          <p:nvPr/>
        </p:nvSpPr>
        <p:spPr>
          <a:xfrm>
            <a:off x="5463549" y="1819675"/>
            <a:ext cx="2020186" cy="11177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Haiwan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yang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tidak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mempunyai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tulang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belakang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D7235AE-BC60-4688-B6DF-F1F54A031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7" b="5128"/>
          <a:stretch/>
        </p:blipFill>
        <p:spPr>
          <a:xfrm>
            <a:off x="4842102" y="3253534"/>
            <a:ext cx="3963969" cy="1679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229F9B5-B86D-4A2E-95ED-A96223F1D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" b="2892"/>
          <a:stretch/>
        </p:blipFill>
        <p:spPr>
          <a:xfrm>
            <a:off x="148850" y="3253534"/>
            <a:ext cx="3823016" cy="1663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90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ertebrate and invertebrate animals by Slidesgo">
  <a:themeElements>
    <a:clrScheme name="Simple Light">
      <a:dk1>
        <a:srgbClr val="333333"/>
      </a:dk1>
      <a:lt1>
        <a:srgbClr val="FCF9EB"/>
      </a:lt1>
      <a:dk2>
        <a:srgbClr val="588031"/>
      </a:dk2>
      <a:lt2>
        <a:srgbClr val="CAA484"/>
      </a:lt2>
      <a:accent1>
        <a:srgbClr val="DA5E9D"/>
      </a:accent1>
      <a:accent2>
        <a:srgbClr val="5C8AD8"/>
      </a:accent2>
      <a:accent3>
        <a:srgbClr val="4E5E2D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353</Words>
  <Application>Microsoft Office PowerPoint</Application>
  <PresentationFormat>On-screen Show (16:9)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Bebas Neue</vt:lpstr>
      <vt:lpstr>Anaheim</vt:lpstr>
      <vt:lpstr>Albert Sans</vt:lpstr>
      <vt:lpstr>Calibri</vt:lpstr>
      <vt:lpstr>Montserrat</vt:lpstr>
      <vt:lpstr>Arial</vt:lpstr>
      <vt:lpstr>Anek Malayalam</vt:lpstr>
      <vt:lpstr>Anek Malayalam ExtraBold</vt:lpstr>
      <vt:lpstr>Vertebrate and invertebrate animals by Slidesgo</vt:lpstr>
      <vt:lpstr>Unit 3:  Haiwan</vt:lpstr>
      <vt:lpstr>Objektif Pembelajaran</vt:lpstr>
      <vt:lpstr>Isi Kandungan</vt:lpstr>
      <vt:lpstr>Organ Pernafasan Haiwan</vt:lpstr>
      <vt:lpstr>Organ Pernafasan</vt:lpstr>
      <vt:lpstr>Hidup di Darat dan di Air</vt:lpstr>
      <vt:lpstr>Hidup di Darat dan di Air</vt:lpstr>
      <vt:lpstr>Haiwan Vertebrata dan Haiwan Invertebrata</vt:lpstr>
      <vt:lpstr>Haiwan Vertebrata dan Invertebrata</vt:lpstr>
      <vt:lpstr>Ciri-ciri Khusus Haiwan Vertebrata</vt:lpstr>
      <vt:lpstr>Ciri-ciri Khusus Haiwan Vertebrata</vt:lpstr>
      <vt:lpstr>Ciri-ciri Khusus Haiwan Vertebrata</vt:lpstr>
      <vt:lpstr>Sekian,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3:  Haiwan</dc:title>
  <dc:creator>FARIS</dc:creator>
  <cp:lastModifiedBy>Muhammad Iman bin Mohd Rezal</cp:lastModifiedBy>
  <cp:revision>9</cp:revision>
  <dcterms:modified xsi:type="dcterms:W3CDTF">2023-06-22T08:02:34Z</dcterms:modified>
</cp:coreProperties>
</file>